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Default Extension="jpeg" ContentType="image/jpeg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405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3737" autoAdjust="0"/>
  </p:normalViewPr>
  <p:slideViewPr>
    <p:cSldViewPr snapToGrid="0" snapToObjects="1">
      <p:cViewPr varScale="1">
        <p:scale>
          <a:sx n="78" d="100"/>
          <a:sy n="78" d="100"/>
        </p:scale>
        <p:origin x="-12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23D8F-C4A9-41D8-8DD9-654C9CC04DEC}" type="datetime1">
              <a:rPr lang="en-US" smtClean="0"/>
              <a:pPr/>
              <a:t>9/26/13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5CD18-686B-47A9-AFD5-66CE5FA52A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C945F-031B-3241-8958-D4B9C7924856}" type="datetimeFigureOut">
              <a:rPr lang="en-US" smtClean="0"/>
              <a:pPr/>
              <a:t>9/26/13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318E7-7913-114E-9591-83314C401F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C945F-031B-3241-8958-D4B9C7924856}" type="datetimeFigureOut">
              <a:rPr lang="en-US" smtClean="0"/>
              <a:pPr/>
              <a:t>9/26/13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318E7-7913-114E-9591-83314C401F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C945F-031B-3241-8958-D4B9C7924856}" type="datetimeFigureOut">
              <a:rPr lang="en-US" smtClean="0"/>
              <a:pPr/>
              <a:t>9/26/13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318E7-7913-114E-9591-83314C401F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D985D-41A0-4705-858A-FEEDE5B81603}" type="datetime1">
              <a:rPr lang="en-US" smtClean="0"/>
              <a:pPr/>
              <a:t>9/26/13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5CD18-686B-47A9-AFD5-66CE5FA52A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C945F-031B-3241-8958-D4B9C7924856}" type="datetimeFigureOut">
              <a:rPr lang="en-US" smtClean="0"/>
              <a:pPr/>
              <a:t>9/26/13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318E7-7913-114E-9591-83314C401F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C945F-031B-3241-8958-D4B9C7924856}" type="datetimeFigureOut">
              <a:rPr lang="en-US" smtClean="0"/>
              <a:pPr/>
              <a:t>9/26/13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318E7-7913-114E-9591-83314C401F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C945F-031B-3241-8958-D4B9C7924856}" type="datetimeFigureOut">
              <a:rPr lang="en-US" smtClean="0"/>
              <a:pPr/>
              <a:t>9/26/13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318E7-7913-114E-9591-83314C401F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C945F-031B-3241-8958-D4B9C7924856}" type="datetimeFigureOut">
              <a:rPr lang="en-US" smtClean="0"/>
              <a:pPr/>
              <a:t>9/26/13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318E7-7913-114E-9591-83314C401F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C945F-031B-3241-8958-D4B9C7924856}" type="datetimeFigureOut">
              <a:rPr lang="en-US" smtClean="0"/>
              <a:pPr/>
              <a:t>9/26/13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C945F-031B-3241-8958-D4B9C7924856}" type="datetimeFigureOut">
              <a:rPr lang="en-US" smtClean="0"/>
              <a:pPr/>
              <a:t>9/26/13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318E7-7913-114E-9591-83314C401F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8C945F-031B-3241-8958-D4B9C7924856}" type="datetimeFigureOut">
              <a:rPr lang="en-US" smtClean="0"/>
              <a:pPr/>
              <a:t>9/26/13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2318E7-7913-114E-9591-83314C401F7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4" r:id="rId1"/>
    <p:sldLayoutId id="2147484055" r:id="rId2"/>
    <p:sldLayoutId id="2147484056" r:id="rId3"/>
    <p:sldLayoutId id="2147484057" r:id="rId4"/>
    <p:sldLayoutId id="2147484058" r:id="rId5"/>
    <p:sldLayoutId id="2147484059" r:id="rId6"/>
    <p:sldLayoutId id="2147484060" r:id="rId7"/>
    <p:sldLayoutId id="2147484061" r:id="rId8"/>
    <p:sldLayoutId id="2147484062" r:id="rId9"/>
    <p:sldLayoutId id="2147484063" r:id="rId10"/>
    <p:sldLayoutId id="2147484064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u="sng" dirty="0" smtClean="0">
                <a:latin typeface="Baskerville"/>
                <a:cs typeface="Baskerville"/>
              </a:rPr>
              <a:t>¿</a:t>
            </a:r>
            <a:r>
              <a:rPr lang="en-US" u="sng" dirty="0" err="1" smtClean="0">
                <a:latin typeface="Baskerville"/>
                <a:cs typeface="Baskerville"/>
              </a:rPr>
              <a:t>Qúe</a:t>
            </a:r>
            <a:r>
              <a:rPr lang="en-US" u="sng" dirty="0" smtClean="0">
                <a:latin typeface="Baskerville"/>
                <a:cs typeface="Baskerville"/>
              </a:rPr>
              <a:t> hay en </a:t>
            </a:r>
            <a:r>
              <a:rPr lang="en-US" u="sng" dirty="0" err="1" smtClean="0">
                <a:latin typeface="Baskerville"/>
                <a:cs typeface="Baskerville"/>
              </a:rPr>
              <a:t>nuestra</a:t>
            </a:r>
            <a:r>
              <a:rPr lang="en-US" u="sng" dirty="0" smtClean="0">
                <a:latin typeface="Baskerville"/>
                <a:cs typeface="Baskerville"/>
              </a:rPr>
              <a:t> </a:t>
            </a:r>
            <a:r>
              <a:rPr lang="en-US" u="sng" dirty="0" err="1" smtClean="0">
                <a:latin typeface="Baskerville"/>
                <a:cs typeface="Baskerville"/>
              </a:rPr>
              <a:t>escuela</a:t>
            </a:r>
            <a:r>
              <a:rPr lang="en-US" u="sng" dirty="0" smtClean="0">
                <a:latin typeface="Baskerville"/>
                <a:cs typeface="Baskerville"/>
              </a:rPr>
              <a:t>?</a:t>
            </a:r>
            <a:endParaRPr lang="en-US" dirty="0">
              <a:latin typeface="Baskerville"/>
              <a:cs typeface="Baskerville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2560" y="4724314"/>
            <a:ext cx="7406640" cy="1752600"/>
          </a:xfrm>
        </p:spPr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  <a:latin typeface="Baskerville"/>
                <a:cs typeface="Baskerville"/>
              </a:rPr>
              <a:t>Por</a:t>
            </a:r>
            <a:r>
              <a:rPr lang="en-US" dirty="0" smtClean="0">
                <a:solidFill>
                  <a:schemeClr val="tx1"/>
                </a:solidFill>
                <a:latin typeface="Baskerville"/>
                <a:cs typeface="Baskerville"/>
              </a:rPr>
              <a:t> Sheik </a:t>
            </a:r>
            <a:r>
              <a:rPr lang="en-US" dirty="0" err="1" smtClean="0">
                <a:solidFill>
                  <a:schemeClr val="tx1"/>
                </a:solidFill>
                <a:latin typeface="Baskerville"/>
                <a:cs typeface="Baskerville"/>
              </a:rPr>
              <a:t>Floradewan</a:t>
            </a:r>
            <a:r>
              <a:rPr lang="en-US" dirty="0" smtClean="0">
                <a:solidFill>
                  <a:schemeClr val="tx1"/>
                </a:solidFill>
                <a:latin typeface="Baskerville"/>
                <a:cs typeface="Baskerville"/>
              </a:rPr>
              <a:t>, </a:t>
            </a:r>
            <a:r>
              <a:rPr lang="en-US" dirty="0" err="1" smtClean="0">
                <a:solidFill>
                  <a:schemeClr val="tx1"/>
                </a:solidFill>
                <a:latin typeface="Baskerville"/>
                <a:cs typeface="Baskerville"/>
              </a:rPr>
              <a:t>Viviana</a:t>
            </a:r>
            <a:r>
              <a:rPr lang="en-US" dirty="0" smtClean="0">
                <a:solidFill>
                  <a:schemeClr val="tx1"/>
                </a:solidFill>
                <a:latin typeface="Baskerville"/>
                <a:cs typeface="Baskerville"/>
              </a:rPr>
              <a:t> Peralta, and </a:t>
            </a:r>
            <a:r>
              <a:rPr lang="en-US" dirty="0" err="1" smtClean="0">
                <a:solidFill>
                  <a:schemeClr val="tx1"/>
                </a:solidFill>
                <a:latin typeface="Baskerville"/>
                <a:cs typeface="Baskerville"/>
              </a:rPr>
              <a:t>Bruna</a:t>
            </a:r>
            <a:r>
              <a:rPr lang="en-US" dirty="0" smtClean="0">
                <a:solidFill>
                  <a:schemeClr val="tx1"/>
                </a:solidFill>
                <a:latin typeface="Baskerville"/>
                <a:cs typeface="Baskerville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Baskerville"/>
                <a:cs typeface="Baskerville"/>
              </a:rPr>
              <a:t>Parreira</a:t>
            </a:r>
            <a:r>
              <a:rPr lang="en-US" dirty="0" smtClean="0">
                <a:solidFill>
                  <a:schemeClr val="tx1"/>
                </a:solidFill>
                <a:latin typeface="Baskerville"/>
                <a:cs typeface="Baskerville"/>
              </a:rPr>
              <a:t> </a:t>
            </a:r>
            <a:endParaRPr lang="en-US" dirty="0">
              <a:solidFill>
                <a:schemeClr val="tx1"/>
              </a:solidFill>
              <a:latin typeface="Baskerville"/>
              <a:cs typeface="Baskervill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windo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071477" y="363915"/>
            <a:ext cx="2617549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rgbClr val="FFFFFF"/>
                </a:solidFill>
                <a:sym typeface="Wingdings"/>
              </a:rPr>
              <a:t></a:t>
            </a:r>
            <a:r>
              <a:rPr lang="en-US" sz="3200" b="1" dirty="0" err="1" smtClean="0">
                <a:solidFill>
                  <a:srgbClr val="FFFFFF"/>
                </a:solidFill>
                <a:sym typeface="Wingdings"/>
              </a:rPr>
              <a:t>las</a:t>
            </a:r>
            <a:r>
              <a:rPr lang="en-US" sz="3200" b="1" dirty="0" smtClean="0">
                <a:solidFill>
                  <a:srgbClr val="FFFFFF"/>
                </a:solidFill>
                <a:sym typeface="Wingdings"/>
              </a:rPr>
              <a:t> </a:t>
            </a:r>
            <a:r>
              <a:rPr lang="en-US" sz="3200" b="1" dirty="0" err="1" smtClean="0">
                <a:solidFill>
                  <a:srgbClr val="FFFFFF"/>
                </a:solidFill>
                <a:sym typeface="Wingdings"/>
              </a:rPr>
              <a:t>ventanas</a:t>
            </a:r>
            <a:r>
              <a:rPr lang="en-US" sz="3200" b="1" dirty="0" smtClean="0">
                <a:solidFill>
                  <a:srgbClr val="FFFFFF"/>
                </a:solidFill>
                <a:sym typeface="Wingdings"/>
              </a:rPr>
              <a:t> </a:t>
            </a:r>
            <a:endParaRPr lang="en-US" sz="3200" b="1" dirty="0" smtClean="0">
              <a:solidFill>
                <a:srgbClr val="FFFFFF"/>
              </a:solidFill>
              <a:sym typeface="Wingdings"/>
            </a:endParaRPr>
          </a:p>
          <a:p>
            <a:endParaRPr lang="en-US" sz="3200" b="1" dirty="0" smtClean="0">
              <a:solidFill>
                <a:srgbClr val="FFFFFF"/>
              </a:solidFill>
              <a:sym typeface="Wingdings"/>
            </a:endParaRPr>
          </a:p>
          <a:p>
            <a:endParaRPr lang="en-US" sz="3200" b="1" dirty="0" smtClean="0">
              <a:solidFill>
                <a:srgbClr val="FFFFFF"/>
              </a:solidFill>
              <a:sym typeface="Wingdings"/>
            </a:endParaRPr>
          </a:p>
          <a:p>
            <a:endParaRPr lang="en-US" sz="3200" b="1" dirty="0" smtClean="0">
              <a:solidFill>
                <a:srgbClr val="FFFFFF"/>
              </a:solidFill>
              <a:sym typeface="Wingdings"/>
            </a:endParaRPr>
          </a:p>
          <a:p>
            <a:endParaRPr lang="en-US" sz="3200" b="1" dirty="0" smtClean="0">
              <a:solidFill>
                <a:srgbClr val="FFFFFF"/>
              </a:solidFill>
              <a:sym typeface="Wingdings"/>
            </a:endParaRPr>
          </a:p>
          <a:p>
            <a:endParaRPr lang="en-US" sz="3200" b="1" dirty="0" smtClean="0">
              <a:solidFill>
                <a:srgbClr val="FFFFFF"/>
              </a:solidFill>
              <a:sym typeface="Wingdings"/>
            </a:endParaRPr>
          </a:p>
          <a:p>
            <a:endParaRPr lang="en-US" sz="3200" b="1" dirty="0" smtClean="0">
              <a:solidFill>
                <a:srgbClr val="FFFFFF"/>
              </a:solidFill>
              <a:sym typeface="Wingdings"/>
            </a:endParaRPr>
          </a:p>
          <a:p>
            <a:endParaRPr lang="en-US" sz="3200" b="1" dirty="0" smtClean="0">
              <a:solidFill>
                <a:srgbClr val="FFFFFF"/>
              </a:solidFill>
              <a:sym typeface="Wingdings"/>
            </a:endParaRPr>
          </a:p>
          <a:p>
            <a:endParaRPr lang="en-US" sz="3200" b="1" dirty="0" smtClean="0">
              <a:solidFill>
                <a:srgbClr val="FFFFFF"/>
              </a:solidFill>
              <a:sym typeface="Wingdings"/>
            </a:endParaRPr>
          </a:p>
          <a:p>
            <a:endParaRPr lang="en-US" sz="3200" b="1" dirty="0" smtClean="0">
              <a:solidFill>
                <a:srgbClr val="FFFFFF"/>
              </a:solidFill>
              <a:sym typeface="Wingdings"/>
            </a:endParaRPr>
          </a:p>
          <a:p>
            <a:endParaRPr lang="en-US" sz="3200" b="1" dirty="0" smtClean="0">
              <a:solidFill>
                <a:srgbClr val="FFFFFF"/>
              </a:solidFill>
              <a:sym typeface="Wingdings"/>
            </a:endParaRPr>
          </a:p>
          <a:p>
            <a:r>
              <a:rPr lang="en-US" sz="3200" b="1" dirty="0" err="1" smtClean="0">
                <a:solidFill>
                  <a:srgbClr val="FFFFFF"/>
                </a:solidFill>
                <a:sym typeface="Wingdings"/>
              </a:rPr>
              <a:t>los</a:t>
            </a:r>
            <a:r>
              <a:rPr lang="en-US" sz="3200" b="1" dirty="0" smtClean="0">
                <a:solidFill>
                  <a:srgbClr val="FFFFFF"/>
                </a:solidFill>
                <a:sym typeface="Wingdings"/>
              </a:rPr>
              <a:t> </a:t>
            </a:r>
            <a:r>
              <a:rPr lang="en-US" sz="3200" b="1" dirty="0" err="1" smtClean="0">
                <a:solidFill>
                  <a:srgbClr val="FFFFFF"/>
                </a:solidFill>
                <a:sym typeface="Wingdings"/>
              </a:rPr>
              <a:t>libros</a:t>
            </a:r>
            <a:r>
              <a:rPr lang="en-US" sz="3200" b="1" dirty="0" smtClean="0">
                <a:solidFill>
                  <a:srgbClr val="FFFFFF"/>
                </a:solidFill>
                <a:sym typeface="Wingdings"/>
              </a:rPr>
              <a:t> </a:t>
            </a:r>
            <a:endParaRPr lang="en-US" sz="3200" b="1" dirty="0">
              <a:solidFill>
                <a:srgbClr val="FFFF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37478" y="2409458"/>
            <a:ext cx="22205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FFFF"/>
                </a:solidFill>
              </a:rPr>
              <a:t>Las </a:t>
            </a:r>
            <a:r>
              <a:rPr lang="en-US" sz="2800" dirty="0" err="1" smtClean="0">
                <a:solidFill>
                  <a:srgbClr val="FFFFFF"/>
                </a:solidFill>
              </a:rPr>
              <a:t>persinas</a:t>
            </a:r>
            <a:endParaRPr lang="en-US" sz="28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y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48500" y="5307319"/>
            <a:ext cx="28361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El </a:t>
            </a:r>
            <a:r>
              <a:rPr lang="en-US" sz="4000" dirty="0" err="1" smtClean="0">
                <a:solidFill>
                  <a:schemeClr val="bg1"/>
                </a:solidFill>
              </a:rPr>
              <a:t>gimnasio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51447" y="1090768"/>
            <a:ext cx="18215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FFFF"/>
                </a:solidFill>
              </a:rPr>
              <a:t>Las </a:t>
            </a:r>
            <a:r>
              <a:rPr lang="en-US" sz="2800" dirty="0" err="1" smtClean="0">
                <a:solidFill>
                  <a:srgbClr val="FFFFFF"/>
                </a:solidFill>
              </a:rPr>
              <a:t>Luzes</a:t>
            </a:r>
            <a:endParaRPr lang="en-US" sz="2800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84274" y="2409458"/>
            <a:ext cx="20007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FFFF"/>
                </a:solidFill>
              </a:rPr>
              <a:t>Los lockers</a:t>
            </a:r>
            <a:endParaRPr lang="en-US" sz="2800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77753" y="2932678"/>
            <a:ext cx="16614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FFFF"/>
                </a:solidFill>
              </a:rPr>
              <a:t>Las </a:t>
            </a:r>
            <a:r>
              <a:rPr lang="en-US" sz="2800" dirty="0" err="1" smtClean="0">
                <a:solidFill>
                  <a:srgbClr val="FFFFFF"/>
                </a:solidFill>
              </a:rPr>
              <a:t>sillas</a:t>
            </a:r>
            <a:endParaRPr lang="en-US" sz="28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77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8440" y="218693"/>
            <a:ext cx="7837230" cy="6130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5606689" y="1481491"/>
            <a:ext cx="2311948" cy="3539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FFFF"/>
                </a:solidFill>
                <a:sym typeface="Wingdings"/>
              </a:rPr>
              <a:t>La </a:t>
            </a:r>
            <a:r>
              <a:rPr lang="en-US" sz="2800" dirty="0" err="1" smtClean="0">
                <a:solidFill>
                  <a:srgbClr val="FFFFFF"/>
                </a:solidFill>
                <a:sym typeface="Wingdings"/>
              </a:rPr>
              <a:t>mapa</a:t>
            </a:r>
            <a:endParaRPr lang="en-US" sz="2800" dirty="0" smtClean="0">
              <a:solidFill>
                <a:srgbClr val="FFFFFF"/>
              </a:solidFill>
              <a:sym typeface="Wingdings"/>
            </a:endParaRPr>
          </a:p>
          <a:p>
            <a:pPr>
              <a:buFont typeface="Wingdings" charset="2"/>
              <a:buChar char="ß"/>
            </a:pPr>
            <a:endParaRPr lang="en-US" sz="2800" dirty="0" smtClean="0">
              <a:solidFill>
                <a:srgbClr val="FFFFFF"/>
              </a:solidFill>
              <a:sym typeface="Wingdings"/>
            </a:endParaRPr>
          </a:p>
          <a:p>
            <a:pPr>
              <a:buFont typeface="Wingdings" charset="2"/>
              <a:buChar char="ß"/>
            </a:pPr>
            <a:endParaRPr lang="en-US" sz="2800" dirty="0" smtClean="0">
              <a:solidFill>
                <a:srgbClr val="FFFFFF"/>
              </a:solidFill>
              <a:sym typeface="Wingdings"/>
            </a:endParaRPr>
          </a:p>
          <a:p>
            <a:pPr>
              <a:buFont typeface="Wingdings" charset="2"/>
              <a:buChar char="ß"/>
            </a:pPr>
            <a:endParaRPr lang="en-US" sz="2800" dirty="0" smtClean="0">
              <a:solidFill>
                <a:srgbClr val="FFFFFF"/>
              </a:solidFill>
              <a:sym typeface="Wingdings"/>
            </a:endParaRPr>
          </a:p>
          <a:p>
            <a:endParaRPr lang="en-US" sz="2800" dirty="0" smtClean="0">
              <a:solidFill>
                <a:srgbClr val="FFFFFF"/>
              </a:solidFill>
              <a:sym typeface="Wingdings"/>
            </a:endParaRPr>
          </a:p>
          <a:p>
            <a:pPr>
              <a:buFont typeface="Wingdings" charset="2"/>
              <a:buChar char="ß"/>
            </a:pPr>
            <a:r>
              <a:rPr lang="en-US" sz="2800" dirty="0" smtClean="0">
                <a:solidFill>
                  <a:srgbClr val="FFFFFF"/>
                </a:solidFill>
                <a:sym typeface="Wingdings"/>
              </a:rPr>
              <a:t>Las </a:t>
            </a:r>
            <a:r>
              <a:rPr lang="en-US" sz="2800" dirty="0" err="1" smtClean="0">
                <a:solidFill>
                  <a:srgbClr val="FFFFFF"/>
                </a:solidFill>
                <a:sym typeface="Wingdings"/>
              </a:rPr>
              <a:t>sillas</a:t>
            </a:r>
            <a:r>
              <a:rPr lang="en-US" sz="2800" dirty="0" smtClean="0">
                <a:solidFill>
                  <a:srgbClr val="FFFFFF"/>
                </a:solidFill>
                <a:sym typeface="Wingdings"/>
              </a:rPr>
              <a:t> </a:t>
            </a:r>
            <a:endParaRPr lang="en-US" sz="2800" dirty="0" smtClean="0">
              <a:solidFill>
                <a:srgbClr val="FFFFFF"/>
              </a:solidFill>
              <a:sym typeface="Wingdings"/>
            </a:endParaRPr>
          </a:p>
          <a:p>
            <a:endParaRPr lang="en-US" sz="2800" dirty="0" smtClean="0">
              <a:solidFill>
                <a:srgbClr val="FFFFFF"/>
              </a:solidFill>
              <a:sym typeface="Wingdings"/>
            </a:endParaRPr>
          </a:p>
          <a:p>
            <a:pPr>
              <a:buFont typeface="Wingdings" charset="2"/>
              <a:buChar char="ß"/>
            </a:pPr>
            <a:r>
              <a:rPr lang="en-US" sz="2800" dirty="0" smtClean="0">
                <a:solidFill>
                  <a:srgbClr val="FFFFFF"/>
                </a:solidFill>
                <a:sym typeface="Wingdings"/>
              </a:rPr>
              <a:t>Las mesa </a:t>
            </a:r>
            <a:endParaRPr lang="en-US" sz="2800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42728" y="2052120"/>
            <a:ext cx="303242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FFFF"/>
                </a:solidFill>
              </a:rPr>
              <a:t>Las             </a:t>
            </a:r>
            <a:r>
              <a:rPr lang="en-US" sz="2800" b="1" dirty="0" smtClean="0">
                <a:solidFill>
                  <a:srgbClr val="FFFFFF"/>
                </a:solidFill>
              </a:rPr>
              <a:t>  </a:t>
            </a:r>
            <a:r>
              <a:rPr lang="en-US" sz="2800" b="1" dirty="0" err="1" smtClean="0">
                <a:solidFill>
                  <a:srgbClr val="FFFFFF"/>
                </a:solidFill>
              </a:rPr>
              <a:t>computadoras</a:t>
            </a:r>
            <a:r>
              <a:rPr lang="en-US" sz="2800" b="1" dirty="0" smtClean="0">
                <a:solidFill>
                  <a:srgbClr val="FFFFFF"/>
                </a:solidFill>
              </a:rPr>
              <a:t> </a:t>
            </a:r>
            <a:endParaRPr lang="en-US" sz="28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88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1657" y="119609"/>
            <a:ext cx="8720686" cy="6116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673743" y="3178075"/>
            <a:ext cx="279908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ß"/>
            </a:pPr>
            <a:r>
              <a:rPr lang="en-US" sz="2400" b="1" dirty="0" smtClean="0">
                <a:solidFill>
                  <a:srgbClr val="FFFFFF"/>
                </a:solidFill>
                <a:sym typeface="Wingdings"/>
              </a:rPr>
              <a:t>Los </a:t>
            </a:r>
            <a:r>
              <a:rPr lang="en-US" sz="2400" b="1" dirty="0" smtClean="0">
                <a:solidFill>
                  <a:srgbClr val="FFFFFF"/>
                </a:solidFill>
                <a:sym typeface="Wingdings"/>
              </a:rPr>
              <a:t>lockers</a:t>
            </a:r>
          </a:p>
          <a:p>
            <a:pPr>
              <a:buFont typeface="Wingdings" charset="2"/>
              <a:buChar char="ß"/>
            </a:pPr>
            <a:endParaRPr lang="en-US" sz="2400" b="1" dirty="0" smtClean="0">
              <a:solidFill>
                <a:srgbClr val="FFFFFF"/>
              </a:solidFill>
              <a:sym typeface="Wingdings"/>
            </a:endParaRPr>
          </a:p>
          <a:p>
            <a:pPr>
              <a:buFont typeface="Wingdings" charset="2"/>
              <a:buChar char="ß"/>
            </a:pPr>
            <a:endParaRPr lang="en-US" sz="2400" b="1" dirty="0" smtClean="0">
              <a:solidFill>
                <a:srgbClr val="FFFFFF"/>
              </a:solidFill>
              <a:sym typeface="Wingdings"/>
            </a:endParaRPr>
          </a:p>
          <a:p>
            <a:pPr>
              <a:buFont typeface="Wingdings" charset="2"/>
              <a:buChar char="ß"/>
            </a:pPr>
            <a:endParaRPr lang="en-US" sz="2400" b="1" dirty="0" smtClean="0">
              <a:solidFill>
                <a:srgbClr val="FFFFFF"/>
              </a:solidFill>
              <a:sym typeface="Wingdings"/>
            </a:endParaRPr>
          </a:p>
          <a:p>
            <a:endParaRPr lang="en-US" sz="2400" b="1" dirty="0" smtClean="0">
              <a:solidFill>
                <a:srgbClr val="FFFFFF"/>
              </a:solidFill>
              <a:sym typeface="Wingdings"/>
            </a:endParaRPr>
          </a:p>
          <a:p>
            <a:pPr>
              <a:buFont typeface="Wingdings" charset="2"/>
              <a:buChar char="ß"/>
            </a:pPr>
            <a:endParaRPr lang="en-US" sz="2400" b="1" dirty="0" smtClean="0">
              <a:solidFill>
                <a:srgbClr val="FFFFFF"/>
              </a:solidFill>
              <a:sym typeface="Wingdings"/>
            </a:endParaRPr>
          </a:p>
          <a:p>
            <a:pPr>
              <a:buFont typeface="Wingdings" charset="2"/>
              <a:buChar char="ß"/>
            </a:pPr>
            <a:r>
              <a:rPr lang="en-US" sz="2400" b="1" dirty="0" smtClean="0">
                <a:solidFill>
                  <a:srgbClr val="FFFFFF"/>
                </a:solidFill>
              </a:rPr>
              <a:t>Los </a:t>
            </a:r>
            <a:r>
              <a:rPr lang="en-US" sz="2400" b="1" dirty="0" err="1" smtClean="0">
                <a:solidFill>
                  <a:srgbClr val="FFFFFF"/>
                </a:solidFill>
              </a:rPr>
              <a:t>libros</a:t>
            </a:r>
            <a:r>
              <a:rPr lang="en-US" sz="2400" b="1" dirty="0" smtClean="0">
                <a:solidFill>
                  <a:srgbClr val="FFFFFF"/>
                </a:solidFill>
              </a:rPr>
              <a:t> </a:t>
            </a:r>
            <a:endParaRPr lang="en-US" sz="2400" b="1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01847" y="1030188"/>
            <a:ext cx="15702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Las </a:t>
            </a:r>
            <a:r>
              <a:rPr lang="en-US" sz="2400" b="1" dirty="0" err="1" smtClean="0"/>
              <a:t>luzes</a:t>
            </a:r>
            <a:r>
              <a:rPr lang="en-US" sz="2400" b="1" dirty="0" smtClean="0"/>
              <a:t> 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201847" y="5468259"/>
            <a:ext cx="13618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>
                    <a:lumMod val="65000"/>
                  </a:schemeClr>
                </a:solidFill>
              </a:rPr>
              <a:t>El </a:t>
            </a:r>
            <a:r>
              <a:rPr lang="en-US" sz="2800" b="1" dirty="0" err="1" smtClean="0">
                <a:solidFill>
                  <a:schemeClr val="bg1">
                    <a:lumMod val="65000"/>
                  </a:schemeClr>
                </a:solidFill>
              </a:rPr>
              <a:t>piso</a:t>
            </a:r>
            <a:endParaRPr lang="en-US" sz="2800" b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780" y="358164"/>
            <a:ext cx="8366525" cy="629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676598" y="557192"/>
            <a:ext cx="47617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                           Las </a:t>
            </a:r>
            <a:r>
              <a:rPr lang="en-US" sz="2800" b="1" dirty="0" err="1" smtClean="0"/>
              <a:t>luzes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749428" y="6027003"/>
            <a:ext cx="69458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                                   LA BIBLIOTECA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17253" y="1993959"/>
            <a:ext cx="17039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FFFFFF"/>
                </a:solidFill>
                <a:sym typeface="Wingdings"/>
              </a:rPr>
              <a:t></a:t>
            </a:r>
            <a:r>
              <a:rPr lang="en-US" sz="2400" b="1" dirty="0" smtClean="0">
                <a:solidFill>
                  <a:srgbClr val="FFFFFF"/>
                </a:solidFill>
                <a:sym typeface="Wingdings"/>
              </a:rPr>
              <a:t> </a:t>
            </a:r>
            <a:r>
              <a:rPr lang="en-US" sz="2400" b="1" dirty="0" smtClean="0">
                <a:solidFill>
                  <a:srgbClr val="FFFFFF"/>
                </a:solidFill>
              </a:rPr>
              <a:t>Los </a:t>
            </a:r>
            <a:r>
              <a:rPr lang="en-US" sz="2400" b="1" dirty="0" err="1" smtClean="0">
                <a:solidFill>
                  <a:srgbClr val="FFFFFF"/>
                </a:solidFill>
              </a:rPr>
              <a:t>libros</a:t>
            </a:r>
            <a:endParaRPr lang="en-US" sz="2400" b="1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2821" y="5503783"/>
            <a:ext cx="32986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Las Mesas </a:t>
            </a:r>
            <a:r>
              <a:rPr lang="en-US" sz="2800" b="1" dirty="0" err="1" smtClean="0">
                <a:solidFill>
                  <a:schemeClr val="bg1"/>
                </a:solidFill>
              </a:rPr>
              <a:t>y</a:t>
            </a:r>
            <a:r>
              <a:rPr lang="en-US" sz="2800" b="1" dirty="0" smtClean="0">
                <a:solidFill>
                  <a:schemeClr val="bg1"/>
                </a:solidFill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</a:rPr>
              <a:t>sillas</a:t>
            </a:r>
            <a:r>
              <a:rPr lang="en-US" sz="2800" b="1" dirty="0" smtClean="0">
                <a:solidFill>
                  <a:schemeClr val="bg1"/>
                </a:solidFill>
              </a:rPr>
              <a:t>  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77199" y="2847496"/>
            <a:ext cx="33772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FFFF"/>
                </a:solidFill>
              </a:rPr>
              <a:t>Las </a:t>
            </a:r>
            <a:r>
              <a:rPr lang="en-US" sz="2800" b="1" dirty="0" err="1" smtClean="0">
                <a:solidFill>
                  <a:srgbClr val="FFFFFF"/>
                </a:solidFill>
              </a:rPr>
              <a:t>computadoras</a:t>
            </a:r>
            <a:r>
              <a:rPr lang="en-US" sz="2800" b="1" dirty="0" smtClean="0">
                <a:solidFill>
                  <a:srgbClr val="FFFFFF"/>
                </a:solidFill>
              </a:rPr>
              <a:t> </a:t>
            </a:r>
            <a:endParaRPr lang="en-US" sz="28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08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60482"/>
            <a:ext cx="9144000" cy="6349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719119" y="422711"/>
            <a:ext cx="22000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Los </a:t>
            </a:r>
            <a:r>
              <a:rPr lang="en-US" sz="2800" b="1" dirty="0" err="1" smtClean="0"/>
              <a:t>arboles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719119" y="5567864"/>
            <a:ext cx="22039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Las </a:t>
            </a:r>
            <a:r>
              <a:rPr lang="en-US" sz="2800" b="1" dirty="0" err="1" smtClean="0">
                <a:solidFill>
                  <a:srgbClr val="000000"/>
                </a:solidFill>
              </a:rPr>
              <a:t>escaleras</a:t>
            </a:r>
            <a:endParaRPr lang="en-US" sz="2800" b="1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46105" y="894099"/>
            <a:ext cx="203172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La </a:t>
            </a:r>
            <a:r>
              <a:rPr lang="en-US" sz="3200" b="1" dirty="0" err="1" smtClean="0">
                <a:solidFill>
                  <a:schemeClr val="bg1"/>
                </a:solidFill>
              </a:rPr>
              <a:t>puetra</a:t>
            </a:r>
            <a:r>
              <a:rPr lang="en-US" sz="3200" b="1" dirty="0" smtClean="0">
                <a:solidFill>
                  <a:schemeClr val="bg1"/>
                </a:solidFill>
              </a:rPr>
              <a:t> 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46621" y="5567864"/>
            <a:ext cx="29185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Las </a:t>
            </a:r>
            <a:r>
              <a:rPr lang="en-US" sz="2800" dirty="0" err="1" smtClean="0"/>
              <a:t>sillas</a:t>
            </a:r>
            <a:r>
              <a:rPr lang="en-US" sz="2800" dirty="0" smtClean="0"/>
              <a:t> </a:t>
            </a:r>
            <a:r>
              <a:rPr lang="en-US" sz="2800" dirty="0" err="1" smtClean="0"/>
              <a:t>y</a:t>
            </a:r>
            <a:r>
              <a:rPr lang="en-US" sz="2800" dirty="0" smtClean="0"/>
              <a:t> mesa</a:t>
            </a:r>
            <a:endParaRPr lang="en-US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hool cutawa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3" name="Subtitle 2"/>
          <p:cNvSpPr txBox="1">
            <a:spLocks/>
          </p:cNvSpPr>
          <p:nvPr/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524000" y="403860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 smtClean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5206109" y="5791200"/>
            <a:ext cx="2230994" cy="554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_tradnl" sz="2400" b="1" dirty="0" smtClean="0">
                <a:solidFill>
                  <a:srgbClr val="FFFFFF"/>
                </a:solidFill>
              </a:rPr>
              <a:t>el primer piso</a:t>
            </a:r>
            <a:endParaRPr lang="en-US" sz="2400" b="1" dirty="0">
              <a:solidFill>
                <a:srgbClr val="FFFFFF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5358509" y="4254832"/>
            <a:ext cx="2230994" cy="55429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_tradnl" sz="2400" b="1" dirty="0" smtClean="0">
                <a:solidFill>
                  <a:srgbClr val="FFFFFF"/>
                </a:solidFill>
              </a:rPr>
              <a:t>el segundo piso</a:t>
            </a:r>
            <a:endParaRPr lang="en-US" sz="2400" b="1" dirty="0">
              <a:solidFill>
                <a:srgbClr val="FFFFFF"/>
              </a:solidFill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5541406" y="2747503"/>
            <a:ext cx="2230994" cy="554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_tradnl" sz="2400" b="1" dirty="0" smtClean="0">
                <a:solidFill>
                  <a:srgbClr val="FFFFFF"/>
                </a:solidFill>
              </a:rPr>
              <a:t>el tercer piso</a:t>
            </a:r>
            <a:endParaRPr lang="en-US" sz="2400" b="1" dirty="0">
              <a:solidFill>
                <a:srgbClr val="FFFFFF"/>
              </a:solidFill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5358509" y="1184346"/>
            <a:ext cx="2413891" cy="554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_tradnl" sz="2400" b="1" dirty="0" smtClean="0">
                <a:solidFill>
                  <a:schemeClr val="bg1"/>
                </a:solidFill>
              </a:rPr>
              <a:t>el cuarto piso</a:t>
            </a: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676400" y="3147422"/>
            <a:ext cx="2230994" cy="5542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_tradnl" sz="2800" b="1" dirty="0" smtClean="0">
                <a:solidFill>
                  <a:srgbClr val="FFFFFF"/>
                </a:solidFill>
              </a:rPr>
              <a:t>el salón de clase</a:t>
            </a: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-163855" y="6128178"/>
            <a:ext cx="1840255" cy="4346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i-FI" sz="2400" b="1" dirty="0" smtClean="0">
                <a:solidFill>
                  <a:srgbClr val="FFFFFF"/>
                </a:solidFill>
              </a:rPr>
              <a:t>la silla</a:t>
            </a:r>
            <a:endParaRPr lang="es-ES_tradnl" sz="2400" b="1" dirty="0" smtClean="0">
              <a:solidFill>
                <a:srgbClr val="FFFFFF"/>
              </a:solidFill>
            </a:endParaRP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503084" y="5791200"/>
            <a:ext cx="1267897" cy="4295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b="1" dirty="0" smtClean="0">
                <a:solidFill>
                  <a:srgbClr val="FFFFFF"/>
                </a:solidFill>
              </a:rPr>
              <a:t>la mesa</a:t>
            </a:r>
            <a:endParaRPr lang="en-US" sz="20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</TotalTime>
  <Words>94</Words>
  <Application>Microsoft Macintosh PowerPoint</Application>
  <PresentationFormat>On-screen Show (4:3)</PresentationFormat>
  <Paragraphs>53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¿Qúe hay en nuestra escuela?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¿Qúe hay en nuestra escuela?</dc:title>
  <dc:creator>NYCDOE</dc:creator>
  <cp:lastModifiedBy>NYCDOE</cp:lastModifiedBy>
  <cp:revision>2</cp:revision>
  <dcterms:created xsi:type="dcterms:W3CDTF">2013-09-26T17:57:21Z</dcterms:created>
  <dcterms:modified xsi:type="dcterms:W3CDTF">2013-09-26T18:20:11Z</dcterms:modified>
</cp:coreProperties>
</file>